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669088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EA8"/>
    <a:srgbClr val="00C057"/>
    <a:srgbClr val="26D475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5591" autoAdjust="0"/>
    <p:restoredTop sz="94675" autoAdjust="0"/>
  </p:normalViewPr>
  <p:slideViewPr>
    <p:cSldViewPr>
      <p:cViewPr varScale="1">
        <p:scale>
          <a:sx n="103" d="100"/>
          <a:sy n="103" d="100"/>
        </p:scale>
        <p:origin x="-118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40" d="100"/>
          <a:sy n="140" d="100"/>
        </p:scale>
        <p:origin x="-1546" y="4147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82BCBB-26B3-4EFD-AED3-6FD2452A83E0}" type="datetimeFigureOut">
              <a:rPr lang="de-DE" smtClean="0"/>
              <a:t>30.05.2018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F6CBED-7E87-448B-BDEE-6AF2ABD936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449754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9A3CEE-515D-457E-B3CF-8E69D89AE0BB}" type="datetimeFigureOut">
              <a:rPr lang="de-DE" smtClean="0"/>
              <a:t>30.05.2018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1CCDB0-E509-4214-ACD8-B7625FAAFBA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039729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emf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430989" y="9574197"/>
            <a:ext cx="9348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Stand: 30.05.2018</a:t>
            </a:r>
            <a:endParaRPr lang="de-DE" sz="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15938"/>
            <a:ext cx="4991100" cy="730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Freihandform 10"/>
          <p:cNvSpPr/>
          <p:nvPr/>
        </p:nvSpPr>
        <p:spPr>
          <a:xfrm>
            <a:off x="2263140" y="2783340"/>
            <a:ext cx="2941320" cy="3909060"/>
          </a:xfrm>
          <a:custGeom>
            <a:avLst/>
            <a:gdLst>
              <a:gd name="connsiteX0" fmla="*/ 1219200 w 2941320"/>
              <a:gd name="connsiteY0" fmla="*/ 0 h 3909060"/>
              <a:gd name="connsiteX1" fmla="*/ 1379220 w 2941320"/>
              <a:gd name="connsiteY1" fmla="*/ 76200 h 3909060"/>
              <a:gd name="connsiteX2" fmla="*/ 1531620 w 2941320"/>
              <a:gd name="connsiteY2" fmla="*/ 114300 h 3909060"/>
              <a:gd name="connsiteX3" fmla="*/ 2080260 w 2941320"/>
              <a:gd name="connsiteY3" fmla="*/ 60960 h 3909060"/>
              <a:gd name="connsiteX4" fmla="*/ 2179320 w 2941320"/>
              <a:gd name="connsiteY4" fmla="*/ 175260 h 3909060"/>
              <a:gd name="connsiteX5" fmla="*/ 2369820 w 2941320"/>
              <a:gd name="connsiteY5" fmla="*/ 266700 h 3909060"/>
              <a:gd name="connsiteX6" fmla="*/ 2583180 w 2941320"/>
              <a:gd name="connsiteY6" fmla="*/ 472440 h 3909060"/>
              <a:gd name="connsiteX7" fmla="*/ 2804160 w 2941320"/>
              <a:gd name="connsiteY7" fmla="*/ 754380 h 3909060"/>
              <a:gd name="connsiteX8" fmla="*/ 2941320 w 2941320"/>
              <a:gd name="connsiteY8" fmla="*/ 845820 h 3909060"/>
              <a:gd name="connsiteX9" fmla="*/ 2918460 w 2941320"/>
              <a:gd name="connsiteY9" fmla="*/ 1165860 h 3909060"/>
              <a:gd name="connsiteX10" fmla="*/ 2880360 w 2941320"/>
              <a:gd name="connsiteY10" fmla="*/ 1280160 h 3909060"/>
              <a:gd name="connsiteX11" fmla="*/ 2735580 w 2941320"/>
              <a:gd name="connsiteY11" fmla="*/ 1447800 h 3909060"/>
              <a:gd name="connsiteX12" fmla="*/ 2476500 w 2941320"/>
              <a:gd name="connsiteY12" fmla="*/ 1584960 h 3909060"/>
              <a:gd name="connsiteX13" fmla="*/ 2346960 w 2941320"/>
              <a:gd name="connsiteY13" fmla="*/ 1699260 h 3909060"/>
              <a:gd name="connsiteX14" fmla="*/ 2209800 w 2941320"/>
              <a:gd name="connsiteY14" fmla="*/ 1874520 h 3909060"/>
              <a:gd name="connsiteX15" fmla="*/ 2156460 w 2941320"/>
              <a:gd name="connsiteY15" fmla="*/ 2110740 h 3909060"/>
              <a:gd name="connsiteX16" fmla="*/ 2133600 w 2941320"/>
              <a:gd name="connsiteY16" fmla="*/ 2621280 h 3909060"/>
              <a:gd name="connsiteX17" fmla="*/ 2133600 w 2941320"/>
              <a:gd name="connsiteY17" fmla="*/ 3048000 h 3909060"/>
              <a:gd name="connsiteX18" fmla="*/ 2034540 w 2941320"/>
              <a:gd name="connsiteY18" fmla="*/ 3314700 h 3909060"/>
              <a:gd name="connsiteX19" fmla="*/ 1600200 w 2941320"/>
              <a:gd name="connsiteY19" fmla="*/ 3604260 h 3909060"/>
              <a:gd name="connsiteX20" fmla="*/ 1196340 w 2941320"/>
              <a:gd name="connsiteY20" fmla="*/ 3863340 h 3909060"/>
              <a:gd name="connsiteX21" fmla="*/ 1005840 w 2941320"/>
              <a:gd name="connsiteY21" fmla="*/ 3909060 h 3909060"/>
              <a:gd name="connsiteX22" fmla="*/ 739140 w 2941320"/>
              <a:gd name="connsiteY22" fmla="*/ 3649980 h 3909060"/>
              <a:gd name="connsiteX23" fmla="*/ 457200 w 2941320"/>
              <a:gd name="connsiteY23" fmla="*/ 3284220 h 3909060"/>
              <a:gd name="connsiteX24" fmla="*/ 304800 w 2941320"/>
              <a:gd name="connsiteY24" fmla="*/ 3025140 h 3909060"/>
              <a:gd name="connsiteX25" fmla="*/ 190500 w 2941320"/>
              <a:gd name="connsiteY25" fmla="*/ 2606040 h 3909060"/>
              <a:gd name="connsiteX26" fmla="*/ 45720 w 2941320"/>
              <a:gd name="connsiteY26" fmla="*/ 2278380 h 3909060"/>
              <a:gd name="connsiteX27" fmla="*/ 0 w 2941320"/>
              <a:gd name="connsiteY27" fmla="*/ 2095500 h 3909060"/>
              <a:gd name="connsiteX28" fmla="*/ 1097280 w 2941320"/>
              <a:gd name="connsiteY28" fmla="*/ 1866900 h 3909060"/>
              <a:gd name="connsiteX29" fmla="*/ 845820 w 2941320"/>
              <a:gd name="connsiteY29" fmla="*/ 1043940 h 3909060"/>
              <a:gd name="connsiteX30" fmla="*/ 861060 w 2941320"/>
              <a:gd name="connsiteY30" fmla="*/ 845820 h 3909060"/>
              <a:gd name="connsiteX31" fmla="*/ 1219200 w 2941320"/>
              <a:gd name="connsiteY31" fmla="*/ 0 h 3909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941320" h="3909060">
                <a:moveTo>
                  <a:pt x="1219200" y="0"/>
                </a:moveTo>
                <a:lnTo>
                  <a:pt x="1379220" y="76200"/>
                </a:lnTo>
                <a:lnTo>
                  <a:pt x="1531620" y="114300"/>
                </a:lnTo>
                <a:lnTo>
                  <a:pt x="2080260" y="60960"/>
                </a:lnTo>
                <a:lnTo>
                  <a:pt x="2179320" y="175260"/>
                </a:lnTo>
                <a:lnTo>
                  <a:pt x="2369820" y="266700"/>
                </a:lnTo>
                <a:lnTo>
                  <a:pt x="2583180" y="472440"/>
                </a:lnTo>
                <a:lnTo>
                  <a:pt x="2804160" y="754380"/>
                </a:lnTo>
                <a:lnTo>
                  <a:pt x="2941320" y="845820"/>
                </a:lnTo>
                <a:lnTo>
                  <a:pt x="2918460" y="1165860"/>
                </a:lnTo>
                <a:lnTo>
                  <a:pt x="2880360" y="1280160"/>
                </a:lnTo>
                <a:lnTo>
                  <a:pt x="2735580" y="1447800"/>
                </a:lnTo>
                <a:lnTo>
                  <a:pt x="2476500" y="1584960"/>
                </a:lnTo>
                <a:lnTo>
                  <a:pt x="2346960" y="1699260"/>
                </a:lnTo>
                <a:lnTo>
                  <a:pt x="2209800" y="1874520"/>
                </a:lnTo>
                <a:lnTo>
                  <a:pt x="2156460" y="2110740"/>
                </a:lnTo>
                <a:lnTo>
                  <a:pt x="2133600" y="2621280"/>
                </a:lnTo>
                <a:lnTo>
                  <a:pt x="2133600" y="3048000"/>
                </a:lnTo>
                <a:lnTo>
                  <a:pt x="2034540" y="3314700"/>
                </a:lnTo>
                <a:lnTo>
                  <a:pt x="1600200" y="3604260"/>
                </a:lnTo>
                <a:lnTo>
                  <a:pt x="1196340" y="3863340"/>
                </a:lnTo>
                <a:lnTo>
                  <a:pt x="1005840" y="3909060"/>
                </a:lnTo>
                <a:lnTo>
                  <a:pt x="739140" y="3649980"/>
                </a:lnTo>
                <a:lnTo>
                  <a:pt x="457200" y="3284220"/>
                </a:lnTo>
                <a:lnTo>
                  <a:pt x="304800" y="3025140"/>
                </a:lnTo>
                <a:lnTo>
                  <a:pt x="190500" y="2606040"/>
                </a:lnTo>
                <a:lnTo>
                  <a:pt x="45720" y="2278380"/>
                </a:lnTo>
                <a:lnTo>
                  <a:pt x="0" y="2095500"/>
                </a:lnTo>
                <a:lnTo>
                  <a:pt x="1097280" y="1866900"/>
                </a:lnTo>
                <a:lnTo>
                  <a:pt x="845820" y="1043940"/>
                </a:lnTo>
                <a:lnTo>
                  <a:pt x="861060" y="845820"/>
                </a:lnTo>
                <a:lnTo>
                  <a:pt x="1219200" y="0"/>
                </a:lnTo>
                <a:close/>
              </a:path>
            </a:pathLst>
          </a:custGeom>
          <a:solidFill>
            <a:srgbClr val="00C057">
              <a:alpha val="40000"/>
            </a:srgbClr>
          </a:solidFill>
          <a:ln w="31750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0568" y="5002586"/>
            <a:ext cx="609600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9675" y="2657167"/>
            <a:ext cx="854075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6552" y="3555292"/>
            <a:ext cx="5175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426" y="287725"/>
            <a:ext cx="1841500" cy="142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288" y="996385"/>
            <a:ext cx="176213" cy="19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" name="Picture 1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0568" y="2441744"/>
            <a:ext cx="176213" cy="19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6913" y="3457660"/>
            <a:ext cx="176213" cy="19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360" y="4071937"/>
            <a:ext cx="176213" cy="19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805" y="3662448"/>
            <a:ext cx="2444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4" name="Picture 1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437" y="5320878"/>
            <a:ext cx="2444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9280" y="3565814"/>
            <a:ext cx="279730" cy="3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5" name="Picture 17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3451" y="2477889"/>
            <a:ext cx="279730" cy="3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4573" y="3797300"/>
            <a:ext cx="279730" cy="3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6" name="Picture 1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8630" y="1324430"/>
            <a:ext cx="279730" cy="3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8685" y="4316639"/>
            <a:ext cx="231775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7" name="Picture 2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7860" y="6692400"/>
            <a:ext cx="231775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8" name="Picture 2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725" y="1391604"/>
            <a:ext cx="231775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9" name="Picture 24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8576" y="3761682"/>
            <a:ext cx="365125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4315" y="3803577"/>
            <a:ext cx="2809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2" name="Freihandform 51"/>
          <p:cNvSpPr/>
          <p:nvPr/>
        </p:nvSpPr>
        <p:spPr>
          <a:xfrm>
            <a:off x="1691640" y="1691640"/>
            <a:ext cx="1805940" cy="1821180"/>
          </a:xfrm>
          <a:custGeom>
            <a:avLst/>
            <a:gdLst>
              <a:gd name="connsiteX0" fmla="*/ 0 w 1805940"/>
              <a:gd name="connsiteY0" fmla="*/ 0 h 1821180"/>
              <a:gd name="connsiteX1" fmla="*/ 624840 w 1805940"/>
              <a:gd name="connsiteY1" fmla="*/ 381000 h 1821180"/>
              <a:gd name="connsiteX2" fmla="*/ 1211580 w 1805940"/>
              <a:gd name="connsiteY2" fmla="*/ 655320 h 1821180"/>
              <a:gd name="connsiteX3" fmla="*/ 1805940 w 1805940"/>
              <a:gd name="connsiteY3" fmla="*/ 1066800 h 1821180"/>
              <a:gd name="connsiteX4" fmla="*/ 1539240 w 1805940"/>
              <a:gd name="connsiteY4" fmla="*/ 1653540 h 1821180"/>
              <a:gd name="connsiteX5" fmla="*/ 1783080 w 1805940"/>
              <a:gd name="connsiteY5" fmla="*/ 1821180 h 1821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05940" h="1821180">
                <a:moveTo>
                  <a:pt x="0" y="0"/>
                </a:moveTo>
                <a:lnTo>
                  <a:pt x="624840" y="381000"/>
                </a:lnTo>
                <a:lnTo>
                  <a:pt x="1211580" y="655320"/>
                </a:lnTo>
                <a:lnTo>
                  <a:pt x="1805940" y="1066800"/>
                </a:lnTo>
                <a:lnTo>
                  <a:pt x="1539240" y="1653540"/>
                </a:lnTo>
                <a:lnTo>
                  <a:pt x="1783080" y="1821180"/>
                </a:ln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3" name="Freihandform 52"/>
          <p:cNvSpPr/>
          <p:nvPr/>
        </p:nvSpPr>
        <p:spPr>
          <a:xfrm>
            <a:off x="3489960" y="2720340"/>
            <a:ext cx="243840" cy="99060"/>
          </a:xfrm>
          <a:custGeom>
            <a:avLst/>
            <a:gdLst>
              <a:gd name="connsiteX0" fmla="*/ 243840 w 243840"/>
              <a:gd name="connsiteY0" fmla="*/ 99060 h 99060"/>
              <a:gd name="connsiteX1" fmla="*/ 0 w 243840"/>
              <a:gd name="connsiteY1" fmla="*/ 0 h 99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43840" h="99060">
                <a:moveTo>
                  <a:pt x="243840" y="99060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4" name="Freihandform 53"/>
          <p:cNvSpPr/>
          <p:nvPr/>
        </p:nvSpPr>
        <p:spPr>
          <a:xfrm>
            <a:off x="3878580" y="3459480"/>
            <a:ext cx="1333500" cy="373380"/>
          </a:xfrm>
          <a:custGeom>
            <a:avLst/>
            <a:gdLst>
              <a:gd name="connsiteX0" fmla="*/ 1333500 w 1333500"/>
              <a:gd name="connsiteY0" fmla="*/ 304800 h 373380"/>
              <a:gd name="connsiteX1" fmla="*/ 1127760 w 1333500"/>
              <a:gd name="connsiteY1" fmla="*/ 0 h 373380"/>
              <a:gd name="connsiteX2" fmla="*/ 617220 w 1333500"/>
              <a:gd name="connsiteY2" fmla="*/ 152400 h 373380"/>
              <a:gd name="connsiteX3" fmla="*/ 525780 w 1333500"/>
              <a:gd name="connsiteY3" fmla="*/ 137160 h 373380"/>
              <a:gd name="connsiteX4" fmla="*/ 45720 w 1333500"/>
              <a:gd name="connsiteY4" fmla="*/ 373380 h 373380"/>
              <a:gd name="connsiteX5" fmla="*/ 0 w 1333500"/>
              <a:gd name="connsiteY5" fmla="*/ 304800 h 373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33500" h="373380">
                <a:moveTo>
                  <a:pt x="1333500" y="304800"/>
                </a:moveTo>
                <a:lnTo>
                  <a:pt x="1127760" y="0"/>
                </a:lnTo>
                <a:lnTo>
                  <a:pt x="617220" y="152400"/>
                </a:lnTo>
                <a:lnTo>
                  <a:pt x="525780" y="137160"/>
                </a:lnTo>
                <a:lnTo>
                  <a:pt x="45720" y="373380"/>
                </a:lnTo>
                <a:lnTo>
                  <a:pt x="0" y="304800"/>
                </a:ln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5" name="Freihandform 54"/>
          <p:cNvSpPr/>
          <p:nvPr/>
        </p:nvSpPr>
        <p:spPr>
          <a:xfrm>
            <a:off x="1889760" y="3352800"/>
            <a:ext cx="1379220" cy="929640"/>
          </a:xfrm>
          <a:custGeom>
            <a:avLst/>
            <a:gdLst>
              <a:gd name="connsiteX0" fmla="*/ 0 w 1379220"/>
              <a:gd name="connsiteY0" fmla="*/ 929640 h 929640"/>
              <a:gd name="connsiteX1" fmla="*/ 365760 w 1379220"/>
              <a:gd name="connsiteY1" fmla="*/ 800100 h 929640"/>
              <a:gd name="connsiteX2" fmla="*/ 640080 w 1379220"/>
              <a:gd name="connsiteY2" fmla="*/ 731520 h 929640"/>
              <a:gd name="connsiteX3" fmla="*/ 1287780 w 1379220"/>
              <a:gd name="connsiteY3" fmla="*/ 449580 h 929640"/>
              <a:gd name="connsiteX4" fmla="*/ 1379220 w 1379220"/>
              <a:gd name="connsiteY4" fmla="*/ 0 h 929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79220" h="929640">
                <a:moveTo>
                  <a:pt x="0" y="929640"/>
                </a:moveTo>
                <a:lnTo>
                  <a:pt x="365760" y="800100"/>
                </a:lnTo>
                <a:lnTo>
                  <a:pt x="640080" y="731520"/>
                </a:lnTo>
                <a:lnTo>
                  <a:pt x="1287780" y="449580"/>
                </a:lnTo>
                <a:lnTo>
                  <a:pt x="1379220" y="0"/>
                </a:ln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Textfeld 55"/>
          <p:cNvSpPr txBox="1"/>
          <p:nvPr/>
        </p:nvSpPr>
        <p:spPr>
          <a:xfrm>
            <a:off x="838198" y="7866037"/>
            <a:ext cx="4991101" cy="1546577"/>
          </a:xfrm>
          <a:prstGeom prst="rect">
            <a:avLst/>
          </a:prstGeom>
          <a:solidFill>
            <a:schemeClr val="accent6">
              <a:lumMod val="40000"/>
              <a:lumOff val="60000"/>
              <a:alpha val="51000"/>
            </a:schemeClr>
          </a:solidFill>
          <a:ln w="15875">
            <a:solidFill>
              <a:schemeClr val="tx1">
                <a:alpha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050" b="1" u="sng" dirty="0" smtClean="0"/>
              <a:t>Legende:</a:t>
            </a:r>
            <a:endParaRPr lang="de-DE" sz="1050" b="1" u="sng" dirty="0"/>
          </a:p>
          <a:p>
            <a:r>
              <a:rPr lang="de-DE" sz="1050" dirty="0">
                <a:solidFill>
                  <a:srgbClr val="FF0000"/>
                </a:solidFill>
              </a:rPr>
              <a:t>DRK</a:t>
            </a:r>
            <a:r>
              <a:rPr lang="de-DE" sz="1050" dirty="0"/>
              <a:t>: </a:t>
            </a:r>
            <a:r>
              <a:rPr lang="de-DE" sz="1050" dirty="0" smtClean="0"/>
              <a:t>Schulbetreuung – Mensa-Gebäude</a:t>
            </a:r>
            <a:endParaRPr lang="de-DE" sz="1050" dirty="0"/>
          </a:p>
          <a:p>
            <a:r>
              <a:rPr lang="de-DE" sz="1050" dirty="0" smtClean="0">
                <a:solidFill>
                  <a:srgbClr val="FF0000"/>
                </a:solidFill>
              </a:rPr>
              <a:t>AR</a:t>
            </a:r>
            <a:r>
              <a:rPr lang="de-DE" sz="1050" dirty="0"/>
              <a:t>: </a:t>
            </a:r>
            <a:r>
              <a:rPr lang="de-DE" sz="1050" dirty="0" smtClean="0"/>
              <a:t>Schulbetreuung – Altes Rathaus</a:t>
            </a:r>
          </a:p>
          <a:p>
            <a:r>
              <a:rPr lang="de-DE" sz="1050" u="heavy" dirty="0" smtClean="0">
                <a:solidFill>
                  <a:srgbClr val="FF0000"/>
                </a:solidFill>
              </a:rPr>
              <a:t>Rote </a:t>
            </a:r>
            <a:r>
              <a:rPr lang="de-DE" sz="1050" u="heavy" dirty="0">
                <a:solidFill>
                  <a:srgbClr val="FF0000"/>
                </a:solidFill>
              </a:rPr>
              <a:t>Linie</a:t>
            </a:r>
            <a:r>
              <a:rPr lang="de-DE" sz="1050" dirty="0"/>
              <a:t>: </a:t>
            </a:r>
            <a:r>
              <a:rPr lang="de-DE" sz="1050" dirty="0" smtClean="0"/>
              <a:t>Wege </a:t>
            </a:r>
            <a:r>
              <a:rPr lang="de-DE" sz="1050" dirty="0"/>
              <a:t>von den </a:t>
            </a:r>
            <a:r>
              <a:rPr lang="de-DE" sz="1050" dirty="0" smtClean="0"/>
              <a:t>Elefanten-Stopps (Ein-/Ausstieg)             zur Schule</a:t>
            </a:r>
          </a:p>
          <a:p>
            <a:r>
              <a:rPr lang="de-DE" sz="1050" u="dashLongHeavy" dirty="0" smtClean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</a:rPr>
              <a:t>Rote, gestrichelte Linie</a:t>
            </a:r>
            <a:r>
              <a:rPr lang="de-DE" sz="1050" dirty="0" smtClean="0">
                <a:uFill>
                  <a:solidFill>
                    <a:srgbClr val="FF0000"/>
                  </a:solidFill>
                </a:uFill>
              </a:rPr>
              <a:t>:</a:t>
            </a:r>
            <a:r>
              <a:rPr lang="de-DE" sz="1050" dirty="0" smtClean="0"/>
              <a:t> Weg von der Ludwigstraße auf der </a:t>
            </a:r>
            <a:r>
              <a:rPr lang="de-DE" sz="1050" u="sng" dirty="0" smtClean="0"/>
              <a:t>östlichen</a:t>
            </a:r>
            <a:r>
              <a:rPr lang="de-DE" sz="1050" dirty="0" smtClean="0"/>
              <a:t> Seite der Bachgasse bis zum Zebrastreifen an der Weidgasse</a:t>
            </a:r>
            <a:endParaRPr lang="de-DE" sz="1050" dirty="0"/>
          </a:p>
          <a:p>
            <a:r>
              <a:rPr lang="de-DE" sz="1050" u="heavy" dirty="0">
                <a:solidFill>
                  <a:srgbClr val="00B050"/>
                </a:solidFill>
              </a:rPr>
              <a:t>Grün eingefärbt</a:t>
            </a:r>
            <a:r>
              <a:rPr lang="de-DE" sz="1050" dirty="0"/>
              <a:t>: Verkehrsberuhigter </a:t>
            </a:r>
            <a:r>
              <a:rPr lang="de-DE" sz="1050" dirty="0" smtClean="0"/>
              <a:t>Bereich</a:t>
            </a:r>
          </a:p>
          <a:p>
            <a:r>
              <a:rPr lang="de-DE" sz="1050" dirty="0" smtClean="0"/>
              <a:t>        </a:t>
            </a:r>
            <a:r>
              <a:rPr lang="de-DE" sz="1050" u="sng" dirty="0" smtClean="0"/>
              <a:t>gefährliche Straßenübergänge</a:t>
            </a:r>
            <a:r>
              <a:rPr lang="de-DE" sz="1050" dirty="0"/>
              <a:t>: </a:t>
            </a:r>
            <a:r>
              <a:rPr lang="de-DE" sz="1050" dirty="0" err="1" smtClean="0"/>
              <a:t>Schloßstraße</a:t>
            </a:r>
            <a:r>
              <a:rPr lang="de-DE" sz="1050" dirty="0" smtClean="0"/>
              <a:t>/Weidgasse – Bachgasse/ Weidgasse – Bachgasse/Ludwigstraße – Darmstädter Straße/Burgstraße-Grafenstraße</a:t>
            </a:r>
            <a:endParaRPr lang="de-DE" sz="1050" dirty="0"/>
          </a:p>
        </p:txBody>
      </p:sp>
      <p:pic>
        <p:nvPicPr>
          <p:cNvPr id="1064" name="Picture 4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991" y="8162576"/>
            <a:ext cx="279730" cy="3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7" name="Textfeld 56"/>
          <p:cNvSpPr txBox="1"/>
          <p:nvPr/>
        </p:nvSpPr>
        <p:spPr>
          <a:xfrm>
            <a:off x="2512674" y="103059"/>
            <a:ext cx="1616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rgbClr val="0070C0"/>
                </a:solidFill>
              </a:rPr>
              <a:t>Schulwegeplan</a:t>
            </a:r>
            <a:endParaRPr lang="de-DE" b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H:\Schulwegeplan 2018\Achtung-Symbol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2733" y="2665063"/>
            <a:ext cx="204848" cy="18000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H:\Schulwegeplan 2018\Achtung-Symbol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725" y="1230633"/>
            <a:ext cx="204848" cy="18000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H:\Schulwegeplan 2018\Achtung-Symbol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0792" y="5734770"/>
            <a:ext cx="204848" cy="18000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H:\Schulwegeplan 2018\Achtung-Symbol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4034" y="3940052"/>
            <a:ext cx="204848" cy="18000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H:\Schulwegeplan 2018\Achtung-Symbol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516" y="9068846"/>
            <a:ext cx="163878" cy="14400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Freihandform 5"/>
          <p:cNvSpPr/>
          <p:nvPr/>
        </p:nvSpPr>
        <p:spPr>
          <a:xfrm>
            <a:off x="4510088" y="3938588"/>
            <a:ext cx="828675" cy="1843087"/>
          </a:xfrm>
          <a:custGeom>
            <a:avLst/>
            <a:gdLst>
              <a:gd name="connsiteX0" fmla="*/ 366712 w 828675"/>
              <a:gd name="connsiteY0" fmla="*/ 1843087 h 1843087"/>
              <a:gd name="connsiteX1" fmla="*/ 0 w 828675"/>
              <a:gd name="connsiteY1" fmla="*/ 1762125 h 1843087"/>
              <a:gd name="connsiteX2" fmla="*/ 9525 w 828675"/>
              <a:gd name="connsiteY2" fmla="*/ 1395412 h 1843087"/>
              <a:gd name="connsiteX3" fmla="*/ 38100 w 828675"/>
              <a:gd name="connsiteY3" fmla="*/ 1057275 h 1843087"/>
              <a:gd name="connsiteX4" fmla="*/ 42862 w 828675"/>
              <a:gd name="connsiteY4" fmla="*/ 900112 h 1843087"/>
              <a:gd name="connsiteX5" fmla="*/ 152400 w 828675"/>
              <a:gd name="connsiteY5" fmla="*/ 661987 h 1843087"/>
              <a:gd name="connsiteX6" fmla="*/ 290512 w 828675"/>
              <a:gd name="connsiteY6" fmla="*/ 509587 h 1843087"/>
              <a:gd name="connsiteX7" fmla="*/ 490537 w 828675"/>
              <a:gd name="connsiteY7" fmla="*/ 390525 h 1843087"/>
              <a:gd name="connsiteX8" fmla="*/ 676275 w 828675"/>
              <a:gd name="connsiteY8" fmla="*/ 252412 h 1843087"/>
              <a:gd name="connsiteX9" fmla="*/ 795337 w 828675"/>
              <a:gd name="connsiteY9" fmla="*/ 61912 h 1843087"/>
              <a:gd name="connsiteX10" fmla="*/ 828675 w 828675"/>
              <a:gd name="connsiteY10" fmla="*/ 0 h 1843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28675" h="1843087">
                <a:moveTo>
                  <a:pt x="366712" y="1843087"/>
                </a:moveTo>
                <a:lnTo>
                  <a:pt x="0" y="1762125"/>
                </a:lnTo>
                <a:lnTo>
                  <a:pt x="9525" y="1395412"/>
                </a:lnTo>
                <a:lnTo>
                  <a:pt x="38100" y="1057275"/>
                </a:lnTo>
                <a:lnTo>
                  <a:pt x="42862" y="900112"/>
                </a:lnTo>
                <a:lnTo>
                  <a:pt x="152400" y="661987"/>
                </a:lnTo>
                <a:lnTo>
                  <a:pt x="290512" y="509587"/>
                </a:lnTo>
                <a:lnTo>
                  <a:pt x="490537" y="390525"/>
                </a:lnTo>
                <a:lnTo>
                  <a:pt x="676275" y="252412"/>
                </a:lnTo>
                <a:lnTo>
                  <a:pt x="795337" y="61912"/>
                </a:lnTo>
                <a:lnTo>
                  <a:pt x="828675" y="0"/>
                </a:lnTo>
              </a:path>
            </a:pathLst>
          </a:cu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 rot="20226185">
            <a:off x="2020126" y="3852328"/>
            <a:ext cx="110959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>
                <a:solidFill>
                  <a:srgbClr val="005EA8"/>
                </a:solidFill>
              </a:rPr>
              <a:t>Karlsbader Straße</a:t>
            </a:r>
            <a:endParaRPr lang="de-DE" sz="1000" dirty="0">
              <a:solidFill>
                <a:srgbClr val="005EA8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 rot="19354399">
            <a:off x="4581795" y="4187127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>
                <a:solidFill>
                  <a:srgbClr val="005EA8"/>
                </a:solidFill>
              </a:rPr>
              <a:t>Bachgasse</a:t>
            </a:r>
            <a:endParaRPr lang="de-DE" sz="1000" dirty="0">
              <a:solidFill>
                <a:srgbClr val="005EA8"/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 rot="19276018">
            <a:off x="3876074" y="6052916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>
                <a:solidFill>
                  <a:srgbClr val="005EA8"/>
                </a:solidFill>
              </a:rPr>
              <a:t>Bachgasse</a:t>
            </a:r>
            <a:endParaRPr lang="de-DE" sz="1000" dirty="0">
              <a:solidFill>
                <a:srgbClr val="005EA8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 rot="17240839">
            <a:off x="4398484" y="6051714"/>
            <a:ext cx="88517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>
                <a:solidFill>
                  <a:srgbClr val="005EA8"/>
                </a:solidFill>
              </a:rPr>
              <a:t>Ludwigstraße</a:t>
            </a:r>
            <a:endParaRPr lang="de-DE" sz="1000" dirty="0">
              <a:solidFill>
                <a:srgbClr val="005EA8"/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 rot="19112435">
            <a:off x="2810593" y="5427051"/>
            <a:ext cx="85472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err="1" smtClean="0">
                <a:solidFill>
                  <a:srgbClr val="005EA8"/>
                </a:solidFill>
              </a:rPr>
              <a:t>Philippshöhe</a:t>
            </a:r>
            <a:endParaRPr lang="de-DE" sz="1000" dirty="0">
              <a:solidFill>
                <a:srgbClr val="005EA8"/>
              </a:solidFill>
            </a:endParaRPr>
          </a:p>
        </p:txBody>
      </p:sp>
      <p:sp>
        <p:nvSpPr>
          <p:cNvPr id="14" name="Textfeld 13"/>
          <p:cNvSpPr txBox="1"/>
          <p:nvPr/>
        </p:nvSpPr>
        <p:spPr>
          <a:xfrm rot="1269171">
            <a:off x="3561333" y="5305471"/>
            <a:ext cx="6639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>
                <a:solidFill>
                  <a:srgbClr val="005EA8"/>
                </a:solidFill>
              </a:rPr>
              <a:t>Steinweg</a:t>
            </a:r>
            <a:endParaRPr lang="de-DE" sz="1000" dirty="0">
              <a:solidFill>
                <a:srgbClr val="005EA8"/>
              </a:solidFill>
            </a:endParaRPr>
          </a:p>
        </p:txBody>
      </p:sp>
      <p:sp>
        <p:nvSpPr>
          <p:cNvPr id="15" name="Textfeld 14"/>
          <p:cNvSpPr txBox="1"/>
          <p:nvPr/>
        </p:nvSpPr>
        <p:spPr>
          <a:xfrm rot="20994543">
            <a:off x="2512674" y="4675369"/>
            <a:ext cx="7761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>
                <a:solidFill>
                  <a:srgbClr val="005EA8"/>
                </a:solidFill>
              </a:rPr>
              <a:t>Neuer Weg</a:t>
            </a:r>
            <a:endParaRPr lang="de-DE" sz="1000" dirty="0">
              <a:solidFill>
                <a:srgbClr val="005EA8"/>
              </a:solidFill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3567735" y="4531848"/>
            <a:ext cx="7761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>
                <a:solidFill>
                  <a:srgbClr val="005EA8"/>
                </a:solidFill>
              </a:rPr>
              <a:t>Neuer </a:t>
            </a:r>
            <a:r>
              <a:rPr lang="de-DE" sz="1000" dirty="0" smtClean="0">
                <a:solidFill>
                  <a:srgbClr val="005EA8"/>
                </a:solidFill>
              </a:rPr>
              <a:t>Weg</a:t>
            </a:r>
            <a:endParaRPr lang="de-DE" sz="1000" dirty="0">
              <a:solidFill>
                <a:srgbClr val="005EA8"/>
              </a:solidFill>
            </a:endParaRPr>
          </a:p>
        </p:txBody>
      </p:sp>
      <p:sp>
        <p:nvSpPr>
          <p:cNvPr id="17" name="Textfeld 16"/>
          <p:cNvSpPr txBox="1"/>
          <p:nvPr/>
        </p:nvSpPr>
        <p:spPr>
          <a:xfrm rot="20057696">
            <a:off x="750065" y="4363055"/>
            <a:ext cx="108715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>
                <a:solidFill>
                  <a:srgbClr val="005EA8"/>
                </a:solidFill>
              </a:rPr>
              <a:t>Otto-Beck-Straße</a:t>
            </a:r>
            <a:endParaRPr lang="de-DE" sz="1000" dirty="0">
              <a:solidFill>
                <a:srgbClr val="005EA8"/>
              </a:solidFill>
            </a:endParaRPr>
          </a:p>
        </p:txBody>
      </p:sp>
      <p:sp>
        <p:nvSpPr>
          <p:cNvPr id="18" name="Textfeld 17"/>
          <p:cNvSpPr txBox="1"/>
          <p:nvPr/>
        </p:nvSpPr>
        <p:spPr>
          <a:xfrm rot="4801607">
            <a:off x="594186" y="2102905"/>
            <a:ext cx="121379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>
                <a:solidFill>
                  <a:srgbClr val="005EA8"/>
                </a:solidFill>
              </a:rPr>
              <a:t>Darmstädter Straße</a:t>
            </a:r>
            <a:endParaRPr lang="de-DE" sz="1000" dirty="0">
              <a:solidFill>
                <a:srgbClr val="005EA8"/>
              </a:solidFill>
            </a:endParaRPr>
          </a:p>
        </p:txBody>
      </p:sp>
      <p:sp>
        <p:nvSpPr>
          <p:cNvPr id="19" name="Textfeld 18"/>
          <p:cNvSpPr txBox="1"/>
          <p:nvPr/>
        </p:nvSpPr>
        <p:spPr>
          <a:xfrm rot="3361165">
            <a:off x="2171939" y="6044468"/>
            <a:ext cx="121379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>
                <a:solidFill>
                  <a:srgbClr val="005EA8"/>
                </a:solidFill>
              </a:rPr>
              <a:t>Darmstädter Straße</a:t>
            </a:r>
            <a:endParaRPr lang="de-DE" sz="1000" dirty="0">
              <a:solidFill>
                <a:srgbClr val="005EA8"/>
              </a:solidFill>
            </a:endParaRPr>
          </a:p>
        </p:txBody>
      </p:sp>
      <p:sp>
        <p:nvSpPr>
          <p:cNvPr id="20" name="Textfeld 19"/>
          <p:cNvSpPr txBox="1"/>
          <p:nvPr/>
        </p:nvSpPr>
        <p:spPr>
          <a:xfrm rot="20543188">
            <a:off x="1842358" y="3316489"/>
            <a:ext cx="135325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>
                <a:solidFill>
                  <a:srgbClr val="005EA8"/>
                </a:solidFill>
              </a:rPr>
              <a:t>Franz-Schubert-Straße</a:t>
            </a:r>
            <a:endParaRPr lang="de-DE" sz="1000" dirty="0">
              <a:solidFill>
                <a:srgbClr val="005EA8"/>
              </a:solidFill>
            </a:endParaRPr>
          </a:p>
        </p:txBody>
      </p:sp>
      <p:sp>
        <p:nvSpPr>
          <p:cNvPr id="21" name="Textfeld 20"/>
          <p:cNvSpPr txBox="1"/>
          <p:nvPr/>
        </p:nvSpPr>
        <p:spPr>
          <a:xfrm rot="1769346">
            <a:off x="2402452" y="2102904"/>
            <a:ext cx="8707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>
                <a:solidFill>
                  <a:srgbClr val="005EA8"/>
                </a:solidFill>
              </a:rPr>
              <a:t>Grafenstraße</a:t>
            </a:r>
            <a:endParaRPr lang="de-DE" sz="1000" dirty="0">
              <a:solidFill>
                <a:srgbClr val="005EA8"/>
              </a:solidFill>
            </a:endParaRPr>
          </a:p>
        </p:txBody>
      </p:sp>
      <p:sp>
        <p:nvSpPr>
          <p:cNvPr id="22" name="Textfeld 21"/>
          <p:cNvSpPr txBox="1"/>
          <p:nvPr/>
        </p:nvSpPr>
        <p:spPr>
          <a:xfrm rot="2694787">
            <a:off x="4540071" y="3147182"/>
            <a:ext cx="74411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>
                <a:solidFill>
                  <a:srgbClr val="005EA8"/>
                </a:solidFill>
              </a:rPr>
              <a:t>Weidgasse</a:t>
            </a:r>
            <a:endParaRPr lang="de-DE" sz="1000" dirty="0">
              <a:solidFill>
                <a:srgbClr val="005EA8"/>
              </a:solidFill>
            </a:endParaRPr>
          </a:p>
        </p:txBody>
      </p:sp>
      <p:sp>
        <p:nvSpPr>
          <p:cNvPr id="23" name="Textfeld 22"/>
          <p:cNvSpPr txBox="1"/>
          <p:nvPr/>
        </p:nvSpPr>
        <p:spPr>
          <a:xfrm rot="18840140">
            <a:off x="3658678" y="1592685"/>
            <a:ext cx="86914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>
                <a:solidFill>
                  <a:srgbClr val="005EA8"/>
                </a:solidFill>
              </a:rPr>
              <a:t>Martinstraße</a:t>
            </a:r>
            <a:endParaRPr lang="de-DE" sz="1000" dirty="0">
              <a:solidFill>
                <a:srgbClr val="005EA8"/>
              </a:solidFill>
            </a:endParaRPr>
          </a:p>
        </p:txBody>
      </p:sp>
      <p:sp>
        <p:nvSpPr>
          <p:cNvPr id="24" name="Textfeld 23"/>
          <p:cNvSpPr txBox="1"/>
          <p:nvPr/>
        </p:nvSpPr>
        <p:spPr>
          <a:xfrm rot="17902645">
            <a:off x="2960463" y="3093034"/>
            <a:ext cx="8595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err="1" smtClean="0">
                <a:solidFill>
                  <a:srgbClr val="005EA8"/>
                </a:solidFill>
              </a:rPr>
              <a:t>Schloßstraße</a:t>
            </a:r>
            <a:endParaRPr lang="de-DE" sz="1000" dirty="0">
              <a:solidFill>
                <a:srgbClr val="005EA8"/>
              </a:solidFill>
            </a:endParaRPr>
          </a:p>
        </p:txBody>
      </p:sp>
      <p:sp>
        <p:nvSpPr>
          <p:cNvPr id="25" name="Textfeld 24"/>
          <p:cNvSpPr txBox="1"/>
          <p:nvPr/>
        </p:nvSpPr>
        <p:spPr>
          <a:xfrm rot="4976309">
            <a:off x="3082805" y="1549163"/>
            <a:ext cx="8595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DE" sz="1000" dirty="0" err="1">
                <a:solidFill>
                  <a:srgbClr val="005EA8"/>
                </a:solidFill>
              </a:rPr>
              <a:t>Schloßstraße</a:t>
            </a:r>
            <a:endParaRPr lang="de-DE" sz="1000" dirty="0">
              <a:solidFill>
                <a:srgbClr val="005EA8"/>
              </a:solidFill>
            </a:endParaRPr>
          </a:p>
        </p:txBody>
      </p:sp>
      <p:sp>
        <p:nvSpPr>
          <p:cNvPr id="26" name="Textfeld 25"/>
          <p:cNvSpPr txBox="1"/>
          <p:nvPr/>
        </p:nvSpPr>
        <p:spPr>
          <a:xfrm rot="21240550">
            <a:off x="3091696" y="975320"/>
            <a:ext cx="7585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DE" sz="1000" dirty="0" smtClean="0">
                <a:solidFill>
                  <a:srgbClr val="005EA8"/>
                </a:solidFill>
              </a:rPr>
              <a:t>Burgstraße</a:t>
            </a:r>
            <a:endParaRPr lang="de-DE" sz="1000" dirty="0">
              <a:solidFill>
                <a:srgbClr val="005EA8"/>
              </a:solidFill>
            </a:endParaRPr>
          </a:p>
        </p:txBody>
      </p:sp>
      <p:sp>
        <p:nvSpPr>
          <p:cNvPr id="27" name="Textfeld 26"/>
          <p:cNvSpPr txBox="1"/>
          <p:nvPr/>
        </p:nvSpPr>
        <p:spPr>
          <a:xfrm rot="3281460">
            <a:off x="1090612" y="5349294"/>
            <a:ext cx="7601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DE" sz="1000" dirty="0" smtClean="0">
                <a:solidFill>
                  <a:srgbClr val="005EA8"/>
                </a:solidFill>
              </a:rPr>
              <a:t>Im Bangert</a:t>
            </a:r>
            <a:endParaRPr lang="de-DE" sz="1000" dirty="0">
              <a:solidFill>
                <a:srgbClr val="005EA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448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4C59-53D1-491B-A322-4C2CAB3859AE}" type="datetimeFigureOut">
              <a:rPr lang="de-DE" smtClean="0"/>
              <a:t>30.05.2018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90B6-0BE5-4E95-A4A4-2497BA5A3B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1117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4C59-53D1-491B-A322-4C2CAB3859AE}" type="datetimeFigureOut">
              <a:rPr lang="de-DE" smtClean="0"/>
              <a:t>30.05.2018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90B6-0BE5-4E95-A4A4-2497BA5A3B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1269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4C59-53D1-491B-A322-4C2CAB3859AE}" type="datetimeFigureOut">
              <a:rPr lang="de-DE" smtClean="0"/>
              <a:t>30.05.2018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90B6-0BE5-4E95-A4A4-2497BA5A3B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2569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4C59-53D1-491B-A322-4C2CAB3859AE}" type="datetimeFigureOut">
              <a:rPr lang="de-DE" smtClean="0"/>
              <a:t>30.05.2018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90B6-0BE5-4E95-A4A4-2497BA5A3B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1635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4C59-53D1-491B-A322-4C2CAB3859AE}" type="datetimeFigureOut">
              <a:rPr lang="de-DE" smtClean="0"/>
              <a:t>30.05.2018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90B6-0BE5-4E95-A4A4-2497BA5A3B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9197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4C59-53D1-491B-A322-4C2CAB3859AE}" type="datetimeFigureOut">
              <a:rPr lang="de-DE" smtClean="0"/>
              <a:t>30.05.2018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90B6-0BE5-4E95-A4A4-2497BA5A3B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0406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4C59-53D1-491B-A322-4C2CAB3859AE}" type="datetimeFigureOut">
              <a:rPr lang="de-DE" smtClean="0"/>
              <a:t>30.05.2018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90B6-0BE5-4E95-A4A4-2497BA5A3B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5973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4C59-53D1-491B-A322-4C2CAB3859AE}" type="datetimeFigureOut">
              <a:rPr lang="de-DE" smtClean="0"/>
              <a:t>30.05.2018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90B6-0BE5-4E95-A4A4-2497BA5A3B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3564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4C59-53D1-491B-A322-4C2CAB3859AE}" type="datetimeFigureOut">
              <a:rPr lang="de-DE" smtClean="0"/>
              <a:t>30.05.2018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90B6-0BE5-4E95-A4A4-2497BA5A3B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0107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4C59-53D1-491B-A322-4C2CAB3859AE}" type="datetimeFigureOut">
              <a:rPr lang="de-DE" smtClean="0"/>
              <a:t>30.05.2018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90B6-0BE5-4E95-A4A4-2497BA5A3B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6199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4C59-53D1-491B-A322-4C2CAB3859AE}" type="datetimeFigureOut">
              <a:rPr lang="de-DE" smtClean="0"/>
              <a:t>30.05.2018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90B6-0BE5-4E95-A4A4-2497BA5A3B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5423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A4C59-53D1-491B-A322-4C2CAB3859AE}" type="datetimeFigureOut">
              <a:rPr lang="de-DE" smtClean="0"/>
              <a:t>30.05.2018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390B6-0BE5-4E95-A4A4-2497BA5A3B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3371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0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</Words>
  <Application>Microsoft Office PowerPoint</Application>
  <PresentationFormat>Bildschirmpräsentation (4:3)</PresentationFormat>
  <Paragraphs>28</Paragraphs>
  <Slides>1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Company>Kreis Bergstrasse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Schneider, Anja</dc:creator>
  <cp:lastModifiedBy>Schneider, Anja</cp:lastModifiedBy>
  <cp:revision>80</cp:revision>
  <cp:lastPrinted>2016-07-08T09:18:40Z</cp:lastPrinted>
  <dcterms:created xsi:type="dcterms:W3CDTF">2016-05-30T10:26:26Z</dcterms:created>
  <dcterms:modified xsi:type="dcterms:W3CDTF">2018-05-30T10:45:41Z</dcterms:modified>
</cp:coreProperties>
</file>